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79" r:id="rId4"/>
    <p:sldId id="258" r:id="rId5"/>
    <p:sldId id="259" r:id="rId6"/>
    <p:sldId id="262" r:id="rId7"/>
    <p:sldId id="261" r:id="rId8"/>
    <p:sldId id="260" r:id="rId9"/>
    <p:sldId id="281" r:id="rId10"/>
    <p:sldId id="282" r:id="rId11"/>
    <p:sldId id="267" r:id="rId12"/>
    <p:sldId id="268" r:id="rId13"/>
    <p:sldId id="272" r:id="rId14"/>
    <p:sldId id="273" r:id="rId15"/>
    <p:sldId id="274" r:id="rId16"/>
    <p:sldId id="277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F194-EFC2-4823-9CF2-3047E1B0FB1D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F820-A341-48D3-B040-0AAD5C654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04FB-ED8B-4CE6-B8C4-8B627F78C441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D0FD-8506-4170-94C0-48BC3FB9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42D6-8239-4371-8EE7-F08A8EB270B8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221B-C06C-444A-8216-7675280C5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DC50-FFB6-46AC-A66B-315583248D70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D33D-B96F-4D32-8909-285241F31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FA03-3CA6-4AD1-84BB-CE53B08DAB2A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8477-39C3-4156-B784-442B43BB7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8600"/>
            <a:ext cx="9144000" cy="2819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ED3F-A15A-4B5A-99B9-5DC661B2F289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7A74-6001-4B24-8302-FED7CCC20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16F0-A78F-4523-BC42-1EB29468CDA8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241B-19E7-4943-B674-7A98FC93D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7C51-9539-45C5-B7E1-A8E5265D6ED4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90A2-8C28-45E6-9AAD-EE0D3A5C9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B58C-4CD3-457C-A2CF-FCA6AE03A500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EAA3-51C7-47CB-99FC-5116E6B34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7821-AB37-4281-B85B-A99118937511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229A-2CE9-4E14-BB64-8EEA47F0D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36FA-618B-4346-9EF6-D974519BB8E5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7AC6-CDDF-4E7F-B5AC-EF7658B8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0AC1-739F-4DB0-AD64-6EFC9D78657C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7066-5415-4A04-AC39-F3D19DD85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35312C-245C-4024-8582-8B1955F0BD27}" type="datetimeFigureOut">
              <a:rPr lang="en-US" smtClean="0"/>
              <a:pPr/>
              <a:t>6/5/2018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0E55C92-230D-466B-A7D2-E036700CE70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106EAD-7B4F-4CAB-9690-17EF75F5EEE1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60C869-6184-47C8-8612-8E453B787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ll\Desktop\imageedit_1_78480494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" y="2170113"/>
            <a:ext cx="8005763" cy="1792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175586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सभी विषयों के साथ 5 पूरी मॉक परीक्षाएँ दे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किसी भी एक विषय की 5 मॉक परीक्षाएँ दे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योजना की वैधता तीन महीने है।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7 तरीको की विश्लेषण रिपोर्ट्स के द्वारा अपनी तैयारी को परख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प्लान का मूल्य मात्र </a:t>
            </a:r>
            <a:r>
              <a:rPr lang="hi-IN" sz="2800" b="1" dirty="0" smtClean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100/- रूपये </a:t>
            </a:r>
            <a:r>
              <a:rPr lang="hi-IN" sz="2800" b="1" dirty="0" smtClean="0">
                <a:latin typeface="Adobe Devanagari" pitchFamily="18" charset="0"/>
                <a:ea typeface="Verdana" pitchFamily="34" charset="0"/>
                <a:cs typeface="Adobe Devanagari" pitchFamily="18" charset="0"/>
              </a:rPr>
              <a:t>(सभी करों सहित)</a:t>
            </a: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 है।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5231" y="18864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 Black" pitchFamily="34" charset="0"/>
              </a:rPr>
              <a:t>RED100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517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1" dirty="0" smtClean="0">
                <a:latin typeface="Adobe Devanagari" pitchFamily="18" charset="0"/>
                <a:cs typeface="Adobe Devanagari" pitchFamily="18" charset="0"/>
              </a:rPr>
              <a:t>प्लान की विशेषताएँ</a:t>
            </a:r>
            <a:r>
              <a:rPr lang="en-US" sz="4000" b="1" dirty="0" smtClean="0">
                <a:latin typeface="Adobe Devanagari" pitchFamily="18" charset="0"/>
                <a:cs typeface="Adobe Devanagari" pitchFamily="18" charset="0"/>
              </a:rPr>
              <a:t>:-</a:t>
            </a:r>
            <a:endParaRPr lang="en-US" sz="4000" b="1" dirty="0"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06" y="1959012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किसी भी एक विषय की 20 मॉक परीक्षाएँ दे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ea typeface="Verdana" pitchFamily="34" charset="0"/>
                <a:cs typeface="Adobe Devanagari" pitchFamily="18" charset="0"/>
              </a:rPr>
              <a:t>उपयोगकर्ता सभी विषयों के अध्ययन सामग्रियों तथा विषयवार अभ्यास प्रश्नों का ऑनलाइन अवलोकन कर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7 तरीको की विश्लेषण रिपोर्ट्स के द्वारा अपनी तैयारी को परख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योजना की वैधता छः महीने है।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प्लान का मूल्य मात्र </a:t>
            </a:r>
            <a:r>
              <a:rPr lang="hi-IN" sz="2800" b="1" dirty="0" smtClean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350/- रूपये </a:t>
            </a:r>
            <a:r>
              <a:rPr lang="hi-IN" sz="2800" b="1" dirty="0" smtClean="0">
                <a:latin typeface="Adobe Devanagari" pitchFamily="18" charset="0"/>
                <a:ea typeface="Verdana" pitchFamily="34" charset="0"/>
                <a:cs typeface="Adobe Devanagari" pitchFamily="18" charset="0"/>
              </a:rPr>
              <a:t>(सभी करों सहित)</a:t>
            </a: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 है।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1056" y="188640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4800" b="1" dirty="0" smtClean="0">
                <a:solidFill>
                  <a:srgbClr val="0070C0"/>
                </a:solidFill>
                <a:latin typeface="Arial Black" pitchFamily="34" charset="0"/>
              </a:rPr>
              <a:t>One Subject</a:t>
            </a:r>
            <a:r>
              <a:rPr lang="en-US" sz="4800" b="1" dirty="0" smtClean="0">
                <a:solidFill>
                  <a:srgbClr val="0070C0"/>
                </a:solidFill>
                <a:latin typeface="Arial Black" pitchFamily="34" charset="0"/>
              </a:rPr>
              <a:t>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078040"/>
            <a:ext cx="767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1" dirty="0" smtClean="0">
                <a:latin typeface="Adobe Devanagari" pitchFamily="18" charset="0"/>
                <a:cs typeface="Adobe Devanagari" pitchFamily="18" charset="0"/>
              </a:rPr>
              <a:t>प्लान की विशेषताएँ</a:t>
            </a:r>
            <a:r>
              <a:rPr lang="en-US" sz="4000" b="1" dirty="0" smtClean="0">
                <a:latin typeface="Adobe Devanagari" pitchFamily="18" charset="0"/>
                <a:cs typeface="Adobe Devanagari" pitchFamily="18" charset="0"/>
              </a:rPr>
              <a:t>:-</a:t>
            </a:r>
            <a:endParaRPr lang="en-US" sz="4000" b="1" dirty="0"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03271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सभी विषयों के साथ 20 पूरी मॉक परीक्षाएँ दे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किसी भी एक विषय की 10 मॉक परीक्षाएँ दे सकते हैं।</a:t>
            </a:r>
            <a:endParaRPr lang="hi-IN" sz="2800" b="1" dirty="0" smtClean="0">
              <a:latin typeface="Adobe Devanagari" pitchFamily="18" charset="0"/>
              <a:ea typeface="Verdana" pitchFamily="34" charset="0"/>
              <a:cs typeface="Adobe Devanagari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7 तरीको की विश्लेषण रिपोर्ट्स के द्वारा अपनी तैयारी को परख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योजना की वैधता छः महीने है।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प्लान का मूल्य मात्र </a:t>
            </a:r>
            <a:r>
              <a:rPr lang="hi-IN" sz="2800" b="1" dirty="0" smtClean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500/- रूपये </a:t>
            </a:r>
            <a:r>
              <a:rPr lang="hi-IN" sz="2800" b="1" dirty="0" smtClean="0">
                <a:latin typeface="Adobe Devanagari" pitchFamily="18" charset="0"/>
                <a:ea typeface="Verdana" pitchFamily="34" charset="0"/>
                <a:cs typeface="Adobe Devanagari" pitchFamily="18" charset="0"/>
              </a:rPr>
              <a:t>(सभी करों सहित)</a:t>
            </a: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 है।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9460" y="188640"/>
            <a:ext cx="420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800" b="1" dirty="0" smtClean="0">
                <a:solidFill>
                  <a:srgbClr val="0070C0"/>
                </a:solidFill>
                <a:latin typeface="Arial Black" pitchFamily="34" charset="0"/>
              </a:rPr>
              <a:t>Bronze</a:t>
            </a:r>
            <a:r>
              <a:rPr lang="en-US" sz="4800" b="1" dirty="0" smtClean="0">
                <a:solidFill>
                  <a:srgbClr val="0070C0"/>
                </a:solidFill>
                <a:latin typeface="Arial Black" pitchFamily="34" charset="0"/>
              </a:rPr>
              <a:t>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078040"/>
            <a:ext cx="7820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1" dirty="0" smtClean="0">
                <a:latin typeface="Adobe Devanagari" pitchFamily="18" charset="0"/>
                <a:cs typeface="Adobe Devanagari" pitchFamily="18" charset="0"/>
              </a:rPr>
              <a:t>प्लान की विशेषताएँ</a:t>
            </a:r>
            <a:r>
              <a:rPr lang="en-US" sz="4000" b="1" dirty="0" smtClean="0">
                <a:latin typeface="Adobe Devanagari" pitchFamily="18" charset="0"/>
                <a:cs typeface="Adobe Devanagari" pitchFamily="18" charset="0"/>
              </a:rPr>
              <a:t>:-</a:t>
            </a:r>
            <a:endParaRPr lang="en-US" sz="4000" b="1" dirty="0"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1161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सभी विषयों के साथ 20 पूरी मॉक परीक्षाएँ दे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किसी भी एक विषय की 10 मॉक परीक्षाएँ दे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ea typeface="Verdana" pitchFamily="34" charset="0"/>
                <a:cs typeface="Adobe Devanagari" pitchFamily="18" charset="0"/>
              </a:rPr>
              <a:t>उपयोगकर्ता सभी विषयों के अध्ययन सामग्रियों तथा विषयवार अभ्यास प्रश्नों का ऑनलाइन अवलोकन कर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7 तरीको की विश्लेषण रिपोर्ट्स के द्वारा अपनी तैयारी को परख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योजना की वैधता छः महीने है।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प्लान का मूल्य मात्र </a:t>
            </a:r>
            <a:r>
              <a:rPr lang="hi-IN" sz="2800" b="1" dirty="0" smtClean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750/- रूपये </a:t>
            </a:r>
            <a:r>
              <a:rPr lang="hi-IN" sz="2800" b="1" dirty="0" smtClean="0">
                <a:latin typeface="Adobe Devanagari" pitchFamily="18" charset="0"/>
                <a:ea typeface="Verdana" pitchFamily="34" charset="0"/>
                <a:cs typeface="Adobe Devanagari" pitchFamily="18" charset="0"/>
              </a:rPr>
              <a:t>(सभी करों सहित)</a:t>
            </a: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 है।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2638" y="149731"/>
            <a:ext cx="3758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800" b="1" dirty="0" smtClean="0">
                <a:solidFill>
                  <a:srgbClr val="0070C0"/>
                </a:solidFill>
                <a:latin typeface="Arial Black" pitchFamily="34" charset="0"/>
              </a:rPr>
              <a:t>Silver</a:t>
            </a:r>
            <a:r>
              <a:rPr lang="en-US" sz="4800" b="1" dirty="0" smtClean="0">
                <a:solidFill>
                  <a:srgbClr val="0070C0"/>
                </a:solidFill>
                <a:latin typeface="Arial Black" pitchFamily="34" charset="0"/>
              </a:rPr>
              <a:t>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928670"/>
            <a:ext cx="689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1" dirty="0" smtClean="0">
                <a:latin typeface="Adobe Devanagari" pitchFamily="18" charset="0"/>
                <a:cs typeface="Adobe Devanagari" pitchFamily="18" charset="0"/>
              </a:rPr>
              <a:t>प्लान की विशेषताएँ</a:t>
            </a:r>
            <a:endParaRPr lang="en-US" sz="4000" b="1" dirty="0"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643050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सभी विषयों के साथ 40 पूरी मॉक परीक्षाएँ दे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किसी भी एक विषय की 20 मॉक परीक्षाएँ दे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ea typeface="Verdana" pitchFamily="34" charset="0"/>
                <a:cs typeface="Adobe Devanagari" pitchFamily="18" charset="0"/>
              </a:rPr>
              <a:t>उपयोगकर्ता सभी विषयों के अध्ययन सामग्रियों तथा विषयवार अभ्यास प्रश्नों का ऑनलाइन अवलोकन कर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उपयोगकर्ता 7 तरीको की विश्लेषण रिपोर्ट्स के द्वारा अपनी तैयारी को परख सकते हैं।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योजना की वैधता बारह महीने है।</a:t>
            </a:r>
          </a:p>
          <a:p>
            <a:pPr marL="457200" indent="-457200">
              <a:buFont typeface="+mj-lt"/>
              <a:buAutoNum type="arabicPeriod"/>
            </a:pP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प्लान का मूल्य मात्र </a:t>
            </a:r>
            <a:r>
              <a:rPr lang="hi-IN" sz="2800" b="1" dirty="0" smtClean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1400/- रूपये </a:t>
            </a:r>
            <a:r>
              <a:rPr lang="hi-IN" sz="2800" b="1" dirty="0" smtClean="0">
                <a:latin typeface="Adobe Devanagari" pitchFamily="18" charset="0"/>
                <a:ea typeface="Verdana" pitchFamily="34" charset="0"/>
                <a:cs typeface="Adobe Devanagari" pitchFamily="18" charset="0"/>
              </a:rPr>
              <a:t>(सभी करों सहित)</a:t>
            </a:r>
            <a:r>
              <a:rPr lang="hi-IN" sz="2800" b="1" dirty="0" smtClean="0">
                <a:latin typeface="Adobe Devanagari" pitchFamily="18" charset="0"/>
                <a:cs typeface="Adobe Devanagari" pitchFamily="18" charset="0"/>
              </a:rPr>
              <a:t> है।</a:t>
            </a:r>
            <a:endParaRPr lang="hi-IN" sz="3400" b="1" dirty="0" smtClean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6654" y="149731"/>
            <a:ext cx="3470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800" b="1" dirty="0" smtClean="0">
                <a:solidFill>
                  <a:srgbClr val="0070C0"/>
                </a:solidFill>
                <a:latin typeface="Arial Black" pitchFamily="34" charset="0"/>
              </a:rPr>
              <a:t>Gold</a:t>
            </a:r>
            <a:r>
              <a:rPr lang="en-US" sz="4800" b="1" dirty="0" smtClean="0">
                <a:solidFill>
                  <a:srgbClr val="0070C0"/>
                </a:solidFill>
                <a:latin typeface="Arial Black" pitchFamily="34" charset="0"/>
              </a:rPr>
              <a:t>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928670"/>
            <a:ext cx="5391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1" dirty="0" smtClean="0">
                <a:latin typeface="Adobe Devanagari" pitchFamily="18" charset="0"/>
                <a:cs typeface="Adobe Devanagari" pitchFamily="18" charset="0"/>
              </a:rPr>
              <a:t>प्लान की विशेषताएँ</a:t>
            </a:r>
            <a:r>
              <a:rPr lang="en-US" sz="4000" b="1" dirty="0" smtClean="0">
                <a:latin typeface="Adobe Devanagari" pitchFamily="18" charset="0"/>
                <a:cs typeface="Adobe Devanagari" pitchFamily="18" charset="0"/>
              </a:rPr>
              <a:t>:-</a:t>
            </a:r>
            <a:endParaRPr lang="en-US" sz="4000" b="1" dirty="0"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334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 smtClean="0">
                <a:latin typeface="Adobe Devanagari"/>
              </a:rPr>
              <a:t>आप सरकारी परीक्षा टीम से किसी तरह की मदद चाहतें हैं तो फ़ोन और ईमेल द्वारा संपर्क कर सकते हैं</a:t>
            </a:r>
          </a:p>
          <a:p>
            <a:endParaRPr lang="en-US" sz="2400" dirty="0" smtClean="0">
              <a:latin typeface="Adobe Devanagari"/>
            </a:endParaRPr>
          </a:p>
          <a:p>
            <a:r>
              <a:rPr lang="hi-IN" sz="2400" dirty="0" smtClean="0">
                <a:latin typeface="Adobe Devanagari"/>
              </a:rPr>
              <a:t>फ़ोन नंबर :-</a:t>
            </a:r>
            <a:r>
              <a:rPr lang="en-US" sz="2400" dirty="0" smtClean="0">
                <a:latin typeface="Adobe Devanagari"/>
              </a:rPr>
              <a:t> </a:t>
            </a:r>
            <a:r>
              <a:rPr lang="en-US" sz="2400" b="1" dirty="0" smtClean="0">
                <a:latin typeface="Adobe Devanagari"/>
              </a:rPr>
              <a:t>011-41038474</a:t>
            </a:r>
            <a:r>
              <a:rPr lang="hi-IN" sz="2400" b="1" dirty="0" smtClean="0">
                <a:latin typeface="Adobe Devanagari"/>
              </a:rPr>
              <a:t>/ </a:t>
            </a:r>
            <a:r>
              <a:rPr lang="en-US" sz="2400" b="1" dirty="0" smtClean="0">
                <a:latin typeface="Adobe Devanagari"/>
              </a:rPr>
              <a:t>49066459</a:t>
            </a:r>
          </a:p>
          <a:p>
            <a:r>
              <a:rPr lang="hi-IN" sz="2400" dirty="0" smtClean="0">
                <a:latin typeface="Adobe Devanagari"/>
              </a:rPr>
              <a:t>ईमेल आईडी :- </a:t>
            </a:r>
            <a:r>
              <a:rPr lang="en-US" sz="2400" b="1" dirty="0" smtClean="0">
                <a:latin typeface="Adobe Devanagari"/>
              </a:rPr>
              <a:t>info@sarkaripariksha.com</a:t>
            </a:r>
          </a:p>
          <a:p>
            <a:r>
              <a:rPr lang="hi-IN" sz="2400" b="1" dirty="0" smtClean="0">
                <a:latin typeface="Adobe Devanagari"/>
              </a:rPr>
              <a:t>Whatsapp Number : - </a:t>
            </a:r>
            <a:r>
              <a:rPr lang="en-US" sz="2400" b="1" dirty="0" smtClean="0">
                <a:latin typeface="Adobe Devanagari"/>
              </a:rPr>
              <a:t>+91-8383016534</a:t>
            </a:r>
          </a:p>
          <a:p>
            <a:endParaRPr lang="hi-IN" sz="2400" dirty="0" smtClean="0">
              <a:latin typeface="Adobe Devanagari"/>
            </a:endParaRPr>
          </a:p>
          <a:p>
            <a:endParaRPr lang="en-US" sz="2400" dirty="0" smtClean="0">
              <a:latin typeface="Adobe Devanagari"/>
            </a:endParaRPr>
          </a:p>
          <a:p>
            <a:r>
              <a:rPr lang="hi-IN" sz="2400" dirty="0" smtClean="0">
                <a:solidFill>
                  <a:srgbClr val="FF0000"/>
                </a:solidFill>
                <a:latin typeface="Adobe Devanagari"/>
              </a:rPr>
              <a:t>हमारी टीम से आप </a:t>
            </a:r>
            <a:r>
              <a:rPr lang="hi-IN" sz="2400" b="1" dirty="0" smtClean="0">
                <a:solidFill>
                  <a:srgbClr val="FF0000"/>
                </a:solidFill>
                <a:latin typeface="Adobe Devanagari"/>
              </a:rPr>
              <a:t>Facebook</a:t>
            </a:r>
            <a:r>
              <a:rPr lang="hi-IN" sz="2400" dirty="0" smtClean="0">
                <a:solidFill>
                  <a:srgbClr val="FF0000"/>
                </a:solidFill>
                <a:latin typeface="Adobe Devanagari"/>
              </a:rPr>
              <a:t> और </a:t>
            </a:r>
            <a:r>
              <a:rPr lang="hi-IN" sz="2400" b="1" dirty="0" smtClean="0">
                <a:solidFill>
                  <a:srgbClr val="FF0000"/>
                </a:solidFill>
                <a:latin typeface="Adobe Devanagari"/>
              </a:rPr>
              <a:t>Whatsapp</a:t>
            </a:r>
            <a:r>
              <a:rPr lang="hi-IN" sz="2400" dirty="0" smtClean="0">
                <a:solidFill>
                  <a:srgbClr val="FF0000"/>
                </a:solidFill>
                <a:latin typeface="Adobe Devanagari"/>
              </a:rPr>
              <a:t> के जरिये भी जुड़ सकते है जिससे आपको आने वाली परीक्षाओ की जानकारी के साथ ही और भी कई अपडेट्स मिलती रहेगी|</a:t>
            </a:r>
            <a:endParaRPr lang="en-US" sz="2400" dirty="0" smtClean="0">
              <a:solidFill>
                <a:srgbClr val="FF0000"/>
              </a:solidFill>
              <a:latin typeface="Adobe Devanagari"/>
            </a:endParaRPr>
          </a:p>
          <a:p>
            <a:r>
              <a:rPr lang="hi-IN" sz="2400" b="1" dirty="0" smtClean="0">
                <a:solidFill>
                  <a:srgbClr val="FF0000"/>
                </a:solidFill>
                <a:latin typeface="Adobe Devanagari"/>
              </a:rPr>
              <a:t>Facebook –</a:t>
            </a:r>
            <a:r>
              <a:rPr lang="en-US" sz="2400" b="1" dirty="0" smtClean="0">
                <a:solidFill>
                  <a:srgbClr val="FF0000"/>
                </a:solidFill>
                <a:latin typeface="Adobe Devanagari"/>
              </a:rPr>
              <a:t>  https://www.facebook.com/sarkariparikshacom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486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 smtClean="0">
                <a:solidFill>
                  <a:srgbClr val="7030A0"/>
                </a:solidFill>
              </a:rPr>
              <a:t>नोट :- सरकारी परीक्षा टीम सभी कार्य दिवसों में (सोमवार से शुक्रवार) सुबह 10 बजे से शाम 5 बजे तक उपलब्ध होती है |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124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6000" b="1" dirty="0" smtClean="0">
                <a:latin typeface="Comic Sans MS" pitchFamily="66" charset="0"/>
              </a:rPr>
              <a:t>धन्यवाद!!!</a:t>
            </a:r>
            <a:endParaRPr lang="en-US" sz="6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F:\Sarkari-Pariksha\SP_LIVE\wp-content\plugins\tet-india\images\category-icons\ssc_blac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990600" cy="1320800"/>
          </a:xfrm>
          <a:prstGeom prst="rect">
            <a:avLst/>
          </a:prstGeom>
          <a:noFill/>
        </p:spPr>
      </p:pic>
      <p:pic>
        <p:nvPicPr>
          <p:cNvPr id="166918" name="Picture 6" descr="F:\Sarkari-Pariksha\SP_LIVE\wp-content\plugins\tet-india\images\category-icons\ibps_bla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00" y="334264"/>
            <a:ext cx="1063752" cy="1418336"/>
          </a:xfrm>
          <a:prstGeom prst="rect">
            <a:avLst/>
          </a:prstGeom>
          <a:noFill/>
        </p:spPr>
      </p:pic>
      <p:pic>
        <p:nvPicPr>
          <p:cNvPr id="166919" name="Picture 7" descr="F:\Sarkari-Pariksha\SP_LIVE\wp-content\plugins\tet-india\images\category-icons\sbi_blac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298" y="410464"/>
            <a:ext cx="949452" cy="1265936"/>
          </a:xfrm>
          <a:prstGeom prst="rect">
            <a:avLst/>
          </a:prstGeom>
          <a:noFill/>
        </p:spPr>
      </p:pic>
      <p:pic>
        <p:nvPicPr>
          <p:cNvPr id="166920" name="Picture 8" descr="F:\Sarkari-Pariksha\SP_LIVE\wp-content\plugins\tet-india\images\category-icons\rbi_bla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050" y="486664"/>
            <a:ext cx="949452" cy="1265936"/>
          </a:xfrm>
          <a:prstGeom prst="rect">
            <a:avLst/>
          </a:prstGeom>
          <a:noFill/>
        </p:spPr>
      </p:pic>
      <p:pic>
        <p:nvPicPr>
          <p:cNvPr id="166921" name="Picture 9" descr="F:\Sarkari-Pariksha\SP_LIVE\wp-content\plugins\tet-india\images\category-icons\railways_blac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4195064"/>
            <a:ext cx="911352" cy="1215136"/>
          </a:xfrm>
          <a:prstGeom prst="rect">
            <a:avLst/>
          </a:prstGeom>
          <a:noFill/>
        </p:spPr>
      </p:pic>
      <p:pic>
        <p:nvPicPr>
          <p:cNvPr id="166922" name="Picture 10" descr="F:\Sarkari-Pariksha\SP_LIVE\wp-content\plugins\tet-india\images\category-icons\police-armed-forces_blac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598" y="4118864"/>
            <a:ext cx="1025652" cy="1367536"/>
          </a:xfrm>
          <a:prstGeom prst="rect">
            <a:avLst/>
          </a:prstGeom>
          <a:noFill/>
        </p:spPr>
      </p:pic>
      <p:pic>
        <p:nvPicPr>
          <p:cNvPr id="166923" name="Picture 11" descr="F:\Sarkari-Pariksha\SP_LIVE\wp-content\plugins\tet-india\images\category-icons\teacher-eligibility-test_bla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9848" y="4042664"/>
            <a:ext cx="1139952" cy="1519936"/>
          </a:xfrm>
          <a:prstGeom prst="rect">
            <a:avLst/>
          </a:prstGeom>
          <a:noFill/>
        </p:spPr>
      </p:pic>
      <p:pic>
        <p:nvPicPr>
          <p:cNvPr id="166924" name="Picture 12" descr="C:\Users\Developer\Downloads\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3240" y="4369741"/>
            <a:ext cx="1737360" cy="97235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33274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7254" y="1981200"/>
            <a:ext cx="8691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SSC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3" y="1981200"/>
            <a:ext cx="9893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IBPS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7046" y="1981200"/>
            <a:ext cx="7665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SBI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70816" y="1981200"/>
            <a:ext cx="78258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RBI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3" y="5715000"/>
            <a:ext cx="174182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RAILWAY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5715000"/>
            <a:ext cx="14510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POLICE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8394" y="5715000"/>
            <a:ext cx="90120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CCC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90484" y="5715000"/>
            <a:ext cx="85311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TET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3048000"/>
            <a:ext cx="8763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i-IN" sz="2400" dirty="0" smtClean="0">
                <a:solidFill>
                  <a:srgbClr val="F79709"/>
                </a:solidFill>
                <a:latin typeface="Arial Black" pitchFamily="34" charset="0"/>
              </a:rPr>
              <a:t>70 से अधिक सरकारी परीक्षाओं की ऑनलाइन तैयारी</a:t>
            </a:r>
            <a:r>
              <a:rPr lang="en-US" sz="2400" dirty="0" smtClean="0">
                <a:solidFill>
                  <a:srgbClr val="F79709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79709"/>
                </a:solidFill>
                <a:latin typeface="Arial Black" pitchFamily="34" charset="0"/>
              </a:rPr>
              <a:t>(Hindi/English)</a:t>
            </a:r>
            <a:endParaRPr lang="en-US" sz="4000" dirty="0">
              <a:solidFill>
                <a:srgbClr val="F7970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057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i-IN" dirty="0" smtClean="0">
                <a:solidFill>
                  <a:schemeClr val="tx1"/>
                </a:solidFill>
              </a:rPr>
              <a:t>अपना VLE ID और PASSWORD डाले और पोर्टल लॉग इन करें 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904" y="1357298"/>
            <a:ext cx="6354806" cy="5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U-Turn Arrow 10"/>
          <p:cNvSpPr/>
          <p:nvPr/>
        </p:nvSpPr>
        <p:spPr>
          <a:xfrm rot="16200000" flipH="1">
            <a:off x="-250064" y="1464455"/>
            <a:ext cx="2571767" cy="1214448"/>
          </a:xfrm>
          <a:prstGeom prst="uturnArrow">
            <a:avLst>
              <a:gd name="adj1" fmla="val 21092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584" y="1409656"/>
            <a:ext cx="7347532" cy="444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500042"/>
            <a:ext cx="8817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3200" dirty="0" smtClean="0"/>
              <a:t>लॉग इन करने के बाद </a:t>
            </a:r>
            <a:r>
              <a:rPr lang="hi-IN" sz="3200" b="1" i="1" dirty="0" smtClean="0">
                <a:solidFill>
                  <a:srgbClr val="0070C0"/>
                </a:solidFill>
              </a:rPr>
              <a:t>B2C SERVICE </a:t>
            </a:r>
            <a:r>
              <a:rPr lang="hi-IN" sz="3200" dirty="0" smtClean="0"/>
              <a:t>पर क्लिक करें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4643438" y="2071678"/>
            <a:ext cx="328614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963" y="1224790"/>
            <a:ext cx="6973938" cy="556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8206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2800" b="1" i="1" dirty="0" smtClean="0">
                <a:solidFill>
                  <a:srgbClr val="0070C0"/>
                </a:solidFill>
              </a:rPr>
              <a:t>B2C SERVICE </a:t>
            </a:r>
            <a:r>
              <a:rPr lang="hi-IN" sz="2800" dirty="0" smtClean="0"/>
              <a:t>खोलने के बाद </a:t>
            </a:r>
            <a:r>
              <a:rPr lang="hi-IN" sz="2800" b="1" i="1" dirty="0" smtClean="0">
                <a:solidFill>
                  <a:srgbClr val="0070C0"/>
                </a:solidFill>
              </a:rPr>
              <a:t>SARKARI PARIKSHA </a:t>
            </a:r>
            <a:r>
              <a:rPr lang="hi-IN" sz="2800" dirty="0" smtClean="0"/>
              <a:t>पर </a:t>
            </a:r>
          </a:p>
          <a:p>
            <a:pPr algn="ctr"/>
            <a:r>
              <a:rPr lang="hi-IN" sz="2800" dirty="0" smtClean="0"/>
              <a:t>क्लिक करें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393405" y="1393017"/>
            <a:ext cx="2857520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37" y="1661772"/>
            <a:ext cx="7258102" cy="498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357166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b="1" i="1" dirty="0" smtClean="0">
                <a:solidFill>
                  <a:srgbClr val="0070C0"/>
                </a:solidFill>
              </a:rPr>
              <a:t>नए यूजर पंजीकरण </a:t>
            </a:r>
            <a:r>
              <a:rPr lang="hi-IN" sz="3200" dirty="0" smtClean="0"/>
              <a:t>पर क्लिक करके</a:t>
            </a:r>
            <a:r>
              <a:rPr lang="hi-IN" sz="3200" b="1" i="1" dirty="0" smtClean="0">
                <a:solidFill>
                  <a:srgbClr val="0070C0"/>
                </a:solidFill>
              </a:rPr>
              <a:t> SU</a:t>
            </a:r>
            <a:r>
              <a:rPr lang="en-US" sz="3200" b="1" i="1" dirty="0" smtClean="0">
                <a:solidFill>
                  <a:srgbClr val="0070C0"/>
                </a:solidFill>
              </a:rPr>
              <a:t>BMIT</a:t>
            </a:r>
            <a:r>
              <a:rPr lang="hi-IN" sz="3200" dirty="0" smtClean="0"/>
              <a:t> पर क्लिक करें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250133" y="3607595"/>
            <a:ext cx="492922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-750131" y="2821777"/>
            <a:ext cx="45720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hi-IN" b="1" i="1" dirty="0" smtClean="0">
                <a:solidFill>
                  <a:srgbClr val="0070C0"/>
                </a:solidFill>
              </a:rPr>
              <a:t>STUDENT का रजिस्ट्रेशन करें</a:t>
            </a:r>
            <a:endParaRPr lang="en-IN" b="1" i="1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85860"/>
            <a:ext cx="4999074" cy="53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43636" y="5229067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 smtClean="0"/>
              <a:t>पुरा रजिस्ट्रेशन फॉर्म भरके </a:t>
            </a:r>
            <a:r>
              <a:rPr lang="hi-IN" sz="24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REGISTER</a:t>
            </a:r>
            <a:r>
              <a:rPr lang="hi-IN" sz="2400" dirty="0" smtClean="0"/>
              <a:t> बटन पर क्लिक करें 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571868" y="5929330"/>
            <a:ext cx="342902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3636" y="3216662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 smtClean="0"/>
              <a:t>प्लान की जानकारी के लिए </a:t>
            </a:r>
            <a:r>
              <a:rPr lang="en-US" sz="2400" b="1" i="1" dirty="0" smtClean="0">
                <a:solidFill>
                  <a:srgbClr val="0070C0"/>
                </a:solidFill>
              </a:rPr>
              <a:t>VIEW PLANS DETAILS </a:t>
            </a:r>
            <a:r>
              <a:rPr lang="hi-IN" sz="2400" dirty="0" smtClean="0"/>
              <a:t>पर क्लिक करें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4857752" y="3714752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86182" y="3182779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Account balance: 4180/-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5074" y="135729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 smtClean="0"/>
              <a:t>अपना SARKARI PARIKSHA का </a:t>
            </a:r>
            <a:r>
              <a:rPr lang="hi-IN" sz="2400" b="1" i="1" dirty="0" smtClean="0">
                <a:solidFill>
                  <a:srgbClr val="0070C0"/>
                </a:solidFill>
              </a:rPr>
              <a:t>AMOUNT BALANCE </a:t>
            </a:r>
            <a:r>
              <a:rPr lang="hi-IN" sz="2400" dirty="0" smtClean="0"/>
              <a:t>यहाँ देखें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4714876" y="2428868"/>
            <a:ext cx="171451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ahul\BANNER IMG\Plans\sp 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2174609"/>
            <a:ext cx="8667750" cy="4002984"/>
          </a:xfrm>
          <a:prstGeom prst="rect">
            <a:avLst/>
          </a:prstGeom>
          <a:noFill/>
        </p:spPr>
      </p:pic>
      <p:pic>
        <p:nvPicPr>
          <p:cNvPr id="1027" name="Picture 3" descr="D:\Rahul\BANNER IMG\Plans\Exam Specific Planssp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733425"/>
            <a:ext cx="8029575" cy="63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60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ahul\BANNER IMG\Plans\sp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670956" cy="3998276"/>
          </a:xfrm>
          <a:prstGeom prst="rect">
            <a:avLst/>
          </a:prstGeom>
          <a:noFill/>
        </p:spPr>
      </p:pic>
      <p:pic>
        <p:nvPicPr>
          <p:cNvPr id="4" name="Picture 3" descr="D:\Rahul\BANNER IMG\Plans\Exam Specific Planssp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733425"/>
            <a:ext cx="8029575" cy="63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537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489</TotalTime>
  <Words>573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Adobe Devanagari</vt:lpstr>
      <vt:lpstr>Arial</vt:lpstr>
      <vt:lpstr>Arial Black</vt:lpstr>
      <vt:lpstr>Calibri</vt:lpstr>
      <vt:lpstr>Candara</vt:lpstr>
      <vt:lpstr>Comic Sans MS</vt:lpstr>
      <vt:lpstr>Franklin Gothic Book</vt:lpstr>
      <vt:lpstr>Mangal</vt:lpstr>
      <vt:lpstr>Perpetua</vt:lpstr>
      <vt:lpstr>Verdana</vt:lpstr>
      <vt:lpstr>Wingdings 2</vt:lpstr>
      <vt:lpstr>Equity</vt:lpstr>
      <vt:lpstr>2_Custom Design</vt:lpstr>
      <vt:lpstr>PowerPoint Presentation</vt:lpstr>
      <vt:lpstr>PowerPoint Presentation</vt:lpstr>
      <vt:lpstr>अपना VLE ID और PASSWORD डाले और पोर्टल लॉग इन करें </vt:lpstr>
      <vt:lpstr>PowerPoint Presentation</vt:lpstr>
      <vt:lpstr>PowerPoint Presentation</vt:lpstr>
      <vt:lpstr>PowerPoint Presentation</vt:lpstr>
      <vt:lpstr>STUDENT का रजिस्ट्रेशन करें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Login to Apna CSC Portal</dc:title>
  <dc:creator>DIGITAL LOCKER 3</dc:creator>
  <cp:lastModifiedBy>Munesh</cp:lastModifiedBy>
  <cp:revision>47</cp:revision>
  <dcterms:created xsi:type="dcterms:W3CDTF">2016-08-17T10:55:07Z</dcterms:created>
  <dcterms:modified xsi:type="dcterms:W3CDTF">2018-06-05T04:52:02Z</dcterms:modified>
</cp:coreProperties>
</file>